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DDDB0-C881-4258-9C91-BEFF92AF4E5D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BC28D-76E9-41A1-A969-A6E559A61A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9E6A6A-FD62-4996-9457-2DD988B02E14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69311B-86FD-4590-A917-2E81CCFB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relation showing the quantities of a good producers are willing and able to sell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46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Law of Supply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Producers offer more of a good as its price increases and less as its price falls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Ceteris Paribus – all other things held constant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Assumption</a:t>
            </a:r>
            <a:r>
              <a:rPr lang="en-US" dirty="0" smtClean="0"/>
              <a:t>: producers try to maximize profits and this goal motivates the behavior of suppliers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17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Role of Profits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 = Total Revenue </a:t>
            </a:r>
            <a:r>
              <a:rPr lang="en-US" dirty="0" smtClean="0"/>
              <a:t>minus </a:t>
            </a:r>
            <a:r>
              <a:rPr lang="en-US" dirty="0" smtClean="0"/>
              <a:t>Total Costs</a:t>
            </a:r>
          </a:p>
          <a:p>
            <a:endParaRPr lang="en-US" dirty="0"/>
          </a:p>
          <a:p>
            <a:r>
              <a:rPr lang="en-US" dirty="0" smtClean="0"/>
              <a:t>Unknowns:</a:t>
            </a:r>
          </a:p>
          <a:p>
            <a:pPr lvl="1"/>
            <a:r>
              <a:rPr lang="en-US" dirty="0" smtClean="0"/>
              <a:t>Consumer demand</a:t>
            </a:r>
          </a:p>
          <a:p>
            <a:pPr lvl="1"/>
            <a:r>
              <a:rPr lang="en-US" dirty="0" smtClean="0"/>
              <a:t>Resource availability</a:t>
            </a:r>
          </a:p>
          <a:p>
            <a:pPr lvl="1"/>
            <a:r>
              <a:rPr lang="en-US" dirty="0" smtClean="0"/>
              <a:t>Intentions/goals of other firms in the market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87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Elasticity of Supply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measure</a:t>
            </a:r>
            <a:r>
              <a:rPr lang="en-US" dirty="0" smtClean="0"/>
              <a:t> of the way suppliers of goods and services respond to a </a:t>
            </a:r>
            <a:r>
              <a:rPr lang="en-US" u="sng" dirty="0" smtClean="0"/>
              <a:t>change in price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67265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Elastic Supply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that </a:t>
            </a:r>
            <a:r>
              <a:rPr lang="en-US" u="sng" dirty="0" smtClean="0"/>
              <a:t>is</a:t>
            </a:r>
            <a:r>
              <a:rPr lang="en-US" dirty="0" smtClean="0"/>
              <a:t> very sensitive/responsive to changes in price</a:t>
            </a:r>
          </a:p>
          <a:p>
            <a:pPr lvl="1"/>
            <a:r>
              <a:rPr lang="en-US" dirty="0" err="1" smtClean="0"/>
              <a:t>Drycleaning</a:t>
            </a:r>
            <a:r>
              <a:rPr lang="en-US" dirty="0" smtClean="0"/>
              <a:t> service</a:t>
            </a:r>
          </a:p>
          <a:p>
            <a:pPr lvl="2"/>
            <a:r>
              <a:rPr lang="en-US" dirty="0" smtClean="0"/>
              <a:t>If price of </a:t>
            </a:r>
            <a:r>
              <a:rPr lang="en-US" dirty="0" err="1" smtClean="0"/>
              <a:t>drycleaning</a:t>
            </a:r>
            <a:r>
              <a:rPr lang="en-US" dirty="0" smtClean="0"/>
              <a:t> increases it is easy to hire more workers and increase supply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394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Inelastic Supply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that is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 smtClean="0"/>
              <a:t>sensitive - or cannot respond-  easily </a:t>
            </a:r>
            <a:r>
              <a:rPr lang="en-US" dirty="0" smtClean="0"/>
              <a:t>to change in price</a:t>
            </a:r>
          </a:p>
          <a:p>
            <a:pPr lvl="1"/>
            <a:r>
              <a:rPr lang="en-US" dirty="0" smtClean="0"/>
              <a:t>If the price of football tickets increases…</a:t>
            </a:r>
          </a:p>
          <a:p>
            <a:pPr lvl="2"/>
            <a:r>
              <a:rPr lang="en-US" dirty="0" smtClean="0"/>
              <a:t>Stadium owners cannot increase the number of seats very easily</a:t>
            </a:r>
          </a:p>
        </p:txBody>
      </p:sp>
    </p:spTree>
    <p:extLst>
      <p:ext uri="{BB962C8B-B14F-4D97-AF65-F5344CB8AC3E}">
        <p14:creationId xmlns="" xmlns:p14="http://schemas.microsoft.com/office/powerpoint/2010/main" val="119874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Time determines elasticity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Short Run: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Firms may not be flexible</a:t>
            </a:r>
          </a:p>
          <a:p>
            <a:pPr lvl="2"/>
            <a:r>
              <a:rPr lang="en-US" dirty="0" smtClean="0"/>
              <a:t>Apple growers</a:t>
            </a:r>
          </a:p>
          <a:p>
            <a:pPr lvl="2"/>
            <a:r>
              <a:rPr lang="en-US" dirty="0" smtClean="0"/>
              <a:t>Car manufacturers</a:t>
            </a:r>
          </a:p>
          <a:p>
            <a:pPr lvl="2"/>
            <a:r>
              <a:rPr lang="en-US" dirty="0" smtClean="0"/>
              <a:t>Electricity producers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4432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Time determines elasticity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Short Run</a:t>
            </a:r>
          </a:p>
          <a:p>
            <a:pPr lvl="1"/>
            <a:r>
              <a:rPr lang="en-US" dirty="0" smtClean="0"/>
              <a:t>Window washers can easily increase </a:t>
            </a:r>
            <a:r>
              <a:rPr lang="en-US" dirty="0" smtClean="0"/>
              <a:t>supply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What other businesses can enter the market quickly or increase production quickly?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917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Time determines elasticity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Long Run</a:t>
            </a:r>
          </a:p>
          <a:p>
            <a:pPr lvl="1"/>
            <a:r>
              <a:rPr lang="en-US" dirty="0" smtClean="0"/>
              <a:t>Farmers – can’t change production quickly!</a:t>
            </a:r>
            <a:endParaRPr lang="en-US" dirty="0" smtClean="0"/>
          </a:p>
          <a:p>
            <a:pPr lvl="1"/>
            <a:r>
              <a:rPr lang="en-US" dirty="0" smtClean="0"/>
              <a:t>Manufacturers</a:t>
            </a:r>
          </a:p>
          <a:p>
            <a:pPr lvl="2"/>
            <a:r>
              <a:rPr lang="en-US" dirty="0" smtClean="0"/>
              <a:t>Can only benefit as long as price stays high as they gear up to produce more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3103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221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Supply</vt:lpstr>
      <vt:lpstr>Law of Supply</vt:lpstr>
      <vt:lpstr>Role of Profits</vt:lpstr>
      <vt:lpstr>Elasticity of Supply</vt:lpstr>
      <vt:lpstr>Elastic Supply</vt:lpstr>
      <vt:lpstr>Inelastic Supply</vt:lpstr>
      <vt:lpstr>Time determines elasticity</vt:lpstr>
      <vt:lpstr>Time determines elasticity</vt:lpstr>
      <vt:lpstr>Time determines elasticity</vt:lpstr>
    </vt:vector>
  </TitlesOfParts>
  <Company>BVSD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</dc:title>
  <dc:creator>Joyce Stahler</dc:creator>
  <cp:lastModifiedBy>joyce.stahler</cp:lastModifiedBy>
  <cp:revision>8</cp:revision>
  <dcterms:created xsi:type="dcterms:W3CDTF">2011-11-18T18:06:35Z</dcterms:created>
  <dcterms:modified xsi:type="dcterms:W3CDTF">2011-11-28T21:59:44Z</dcterms:modified>
</cp:coreProperties>
</file>